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9FD90-8A9C-CF64-2005-4DA113355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44A60D-EC7D-51CA-91CC-A15C2E394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4FC0A2-1861-5B81-DBDF-D8C8600B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42E80-D69E-0728-EADA-D6AFD51D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36EB9E-10BB-04C4-1E56-19C8C12B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8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2B29B-92C5-275E-3764-B3C14BD5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B1EF52-FC2E-12AE-2E41-F20C04401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44F140-9F2D-69BD-9C16-2F60E964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A02CC0-1D47-5456-4158-A15400E9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AAF936-57A4-4BE1-F8FB-B0A402CF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90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58CBAE-BE79-00E8-B2E1-8563A8456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0A1715-323C-C02A-0C11-AB14C5380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60B8C1-E963-6DCC-BD16-5498B3469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7A934-F6BD-9586-DE31-459FEF62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7DECED-1B98-DC5A-FF7F-DA4C5BF7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10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11039-C982-24F1-04EB-6A8DE800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ED51F3-E1CD-345D-CEA7-3DC6C0FDE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12AB2D-E036-200A-44D2-18B6ABA5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0CCD11-BBFC-A6ED-B202-90DF825B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838EDB-50F5-EFEC-7131-5EF26FEB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20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4967F-86CF-9E35-E5C1-C9DEEA4A5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8B845E-BAA5-CF43-667B-F15312FAB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4539C7-6D53-8941-9DA1-299F4156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3CD67-E378-B6E2-26C2-F8998A17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C7FF12-B154-F9F1-9E6C-C04593F3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47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04E24-8DA9-FE15-E3E8-3DAD5018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035FF-4854-E228-6351-DAE7FAE19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1B9633-AB05-D1FC-4CD4-DFE2FAECE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552774-2A8A-8B2C-726F-66CE1B9A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BA72ED-61FB-B652-1583-F2E2B7B1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4D947D-94D1-CE4A-88D6-EC290FED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10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82CBE-2DB1-ECD8-5C51-56C3A127F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1A193-28C2-ADEE-7244-6BBE19613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DAE092-274C-B884-9159-6888663B4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1E1E94-4F06-AED5-CB50-198F59496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E1334D3-70A0-FC41-B869-B75AF0862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CD87C0-613B-8FBF-A7F2-A7C10603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6DEB79-6714-14B5-2A28-FA534121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CF8DC8-9E99-3447-0522-454367EE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61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96421-D8A0-562B-D421-8BFFE33A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2C24F9-90A2-0294-CE06-E832CD02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516AB8-7AEB-ED61-0B00-86D4AB56B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F0C004-A01A-A108-6544-09FD892D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44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0305539-CE27-65A7-D43A-5674E529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CF5B5C-1760-A376-6DF9-5397DCB6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28475B-B24E-6577-3CAE-89D307CD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39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37DE0-FB80-93B5-C8C7-0F83D7AD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42A382-70B3-41E7-6165-E0A257737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03F2BC-BE0B-3CE4-9040-F21D16A12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6D8C3B-C141-3D40-BECE-5CE95E1D4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7980B5-A6D6-EC3E-9827-539572BF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410ABE-6129-F224-381A-222DC98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84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4F6FC-0565-440D-2E86-698BD9316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5EB592-E144-E0AF-C6BD-8D4CADE70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CB1D9D-CED4-946A-40EC-C7075F0AE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DF3608-A2C1-ADD6-4687-7C06CE7C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033569-481E-2B6B-D67F-FD9928D2B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FA0687-0419-CBB2-E3ED-D8226E8F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53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4EA6223-70BA-537B-7D16-9132BAC2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97065E-C472-73DB-159B-D24E02EEA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DD6B08-8CEA-5E8D-CDFA-18F99D6CC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86DBF-B8C5-415E-BB9C-6F07B7FA95A2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0E8841-B462-04F7-8BB5-EB20C190F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53582A-6E1B-DE98-597A-BC49D4B07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D439A-3A87-4F14-8303-F063F09600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28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02D6A-CD0C-54A4-A600-1EA661E8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4" y="1978772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Relatório de vendas considerando Produtos e Segmentos</a:t>
            </a:r>
          </a:p>
        </p:txBody>
      </p:sp>
    </p:spTree>
    <p:extLst>
      <p:ext uri="{BB962C8B-B14F-4D97-AF65-F5344CB8AC3E}">
        <p14:creationId xmlns:p14="http://schemas.microsoft.com/office/powerpoint/2010/main" val="3157171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BD40A9C-7EB8-6746-B8C8-5E933784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527"/>
            <a:ext cx="12192000" cy="572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1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4945BED-6C9F-F05C-CD07-CDF64BB1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625"/>
            <a:ext cx="12192000" cy="57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156ECDD-A1F3-3099-216F-96C89A3C2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453"/>
            <a:ext cx="12192000" cy="571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4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D1224E9-2593-783B-FC87-92CB9438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584"/>
            <a:ext cx="12192000" cy="57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1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D902C2E-11C9-7631-23F8-08BCC9207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527"/>
            <a:ext cx="12192000" cy="572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26BA8-8A2A-6D51-F20F-E9579AE6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2286129" cy="4610287"/>
          </a:xfrm>
        </p:spPr>
        <p:txBody>
          <a:bodyPr/>
          <a:lstStyle/>
          <a:p>
            <a:r>
              <a:rPr lang="pt-BR" sz="1800" i="0" dirty="0">
                <a:solidFill>
                  <a:srgbClr val="252423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Distribuição de Lucro, Vendas e Unidades Vendidas por País e segmento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995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3DD2C07-5763-D1BF-6FB7-193FF815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608"/>
            <a:ext cx="12192000" cy="57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18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AE38D-7F3D-B60D-D915-DA43666F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955"/>
            <a:ext cx="12192000" cy="570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7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0A07096-81AD-5067-C131-041C750D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368"/>
            <a:ext cx="12192000" cy="57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3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B9CB877-A648-F1E3-6774-B9CA4050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760"/>
            <a:ext cx="12192000" cy="56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92B2BB1-BB97-A2B2-0E31-CD977C24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214"/>
            <a:ext cx="12192000" cy="55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4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8FD92BC-7497-3284-F4AB-F24023A0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232"/>
            <a:ext cx="12192000" cy="57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2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8726D5-6759-87F5-EFE9-FE5A5037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428"/>
            <a:ext cx="12192000" cy="57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8FE69B-C765-3375-F9F5-8C356A8CA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643711-A7C3-3D34-E569-E46A362B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661"/>
            <a:ext cx="12192000" cy="57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44012FA-96D6-56D0-CA52-E5E92F99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017"/>
            <a:ext cx="12192000" cy="543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9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845134-0D32-55D0-7DFC-0B6E249B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347"/>
            <a:ext cx="12192000" cy="44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1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34D00-353F-BEA4-3317-3EE0A11C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231"/>
            <a:ext cx="10515600" cy="1325563"/>
          </a:xfrm>
        </p:spPr>
        <p:txBody>
          <a:bodyPr/>
          <a:lstStyle/>
          <a:p>
            <a:r>
              <a:rPr lang="pt-BR" dirty="0"/>
              <a:t>Relatório de Vendas Considerando Países e Lucro</a:t>
            </a:r>
          </a:p>
        </p:txBody>
      </p:sp>
    </p:spTree>
    <p:extLst>
      <p:ext uri="{BB962C8B-B14F-4D97-AF65-F5344CB8AC3E}">
        <p14:creationId xmlns:p14="http://schemas.microsoft.com/office/powerpoint/2010/main" val="344470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6AEEF0E-40B6-1DFD-8104-36C92391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15"/>
            <a:ext cx="12192000" cy="55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8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Widescreen</PresentationFormat>
  <Paragraphs>3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Tema do Office</vt:lpstr>
      <vt:lpstr>Relatório de vendas considerando Produtos e Segmentos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Relatório de Vendas Considerando Países e Lucro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Distribuição de Lucro, Vendas e Unidades Vendidas por País e segmento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Lot</dc:creator>
  <cp:lastModifiedBy>Eduardo Lot</cp:lastModifiedBy>
  <cp:revision>1</cp:revision>
  <dcterms:created xsi:type="dcterms:W3CDTF">2024-07-13T20:52:49Z</dcterms:created>
  <dcterms:modified xsi:type="dcterms:W3CDTF">2024-07-13T20:53:07Z</dcterms:modified>
</cp:coreProperties>
</file>